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27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9C2B-DEA0-2B0D-25E2-0DCEA5C56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D391F-D2D6-BA64-51A7-577677898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F0E04-C907-CC49-D4EA-3CDFDA1B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41DE7-409F-C3B1-BEBA-D9FFD3E4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4DF8E-684C-5D4D-5C9A-4999E1144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9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8DB2-769F-1C69-4C73-22069BD2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84EC2-5154-E3BC-94D2-ECE3DBB14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8E1DE-84E9-B68F-4F8D-93B5E28A9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8F57B-DBFA-03F0-E136-66B8D3E3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5C026-E63B-60C6-71CB-8E940ACD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5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F56891-E5F5-AB60-476C-31A157067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A0839-6B63-2A52-4D94-8190A8C1C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1297E-2A22-9253-8E2C-94FEAF6CF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B9A3-072C-2B30-B1F9-08594422F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43E18-B879-6B07-8B74-D0456617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7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4577-B4FA-CAE5-FB43-CCD29E25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F33C-3159-9DDE-FF7E-94850831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50DA-65AC-3529-CB73-9B5FB7E1B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FFA88-D46A-328C-0BBC-F73677D81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F4A09-28D8-67FB-07DB-5CD0B740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52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D539-7A79-8BAA-9944-6915FD5B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0723B-CAAC-8889-9F9E-1287A74BF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76C7C-93F9-44AB-135D-CE4F16F7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E673F-5C84-8824-BFBB-EBB12AC9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A53BF-DB2A-C7F0-4369-F180F0C8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3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35B6-9E6D-8F68-65EC-B142C8AF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08D3E-798A-A346-C2E9-A9AE69732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65B3D-5813-B470-CE2D-5D3800F01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520DC-62BD-F6A6-5ECC-CE49EB1B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C9639-8815-ABB0-5925-A4F3D7DA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2C1AE-9790-1D7F-E4A8-D68076DB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18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B5D8-DF0F-289A-809B-8385B08EC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C1925-B1BE-BB45-98FF-7A64DD114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D1B2B-F89C-5881-D780-C5006F321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E3B8E-B0BC-99D8-DF44-A837F84C59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E5354-0B53-1CFC-02E4-3FABFE29B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B3314E-CF5D-3B4E-A1D9-9CAA6D23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35114-53DB-3B21-4ECC-0341E719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7157B-6F0B-EA71-5EFF-1DE83FA76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9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4B74A-BD69-EAD0-B0D7-9C03BC85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B5DC86-70BD-5DB1-F97C-83A91C26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86FD7-1DAF-AAD4-ACAA-CD5CA2BA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EC03F-C393-5B83-FB68-DE3596510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812F8-38C9-19F6-4A62-17EC63B0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E67FA-1085-770C-F7EC-B5D37E70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EE437-812D-8DF7-E1DD-70A2FC8B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0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ACA4-BAAB-DBBE-EB3D-E8C2A6131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7C80-C574-779D-B7A1-1897DA425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920D7-9874-0107-DD7C-728CC0458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747A4-BA76-883E-350A-B8103064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4DFF23-C108-69A0-3148-F0618766E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59F41-F3C4-8D4C-BFDE-8C55FD27A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9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7259-12ED-D03F-FFC2-6B9D4D9B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38EE5-1A89-F2D6-ED05-A79AE5E7D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8B92B-7453-F02C-D795-0240C8A3F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CC339-BF18-D567-E806-0D4752E0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97C5A-BA3D-2049-9E3C-3630859F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C4189-3163-134B-18D3-3057FF39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82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89B00C-5A7C-223B-7947-02920FE2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02A09-B03D-F2C4-79E1-D7CFA32B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F8324-BF84-11F0-4352-1E25A4C74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09230-D6DC-466D-A89F-A1E8E605969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B6142-C94F-9BF8-FCD9-050787294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2CEF9-32DF-FC73-3130-967CF8FCA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BC69A-5B5E-4BC5-890D-3E312C4B1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56F2B1B0-3EFA-1516-0297-46E81ACBD9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8385" y="1821526"/>
            <a:ext cx="6619702" cy="41373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5A748-8294-F25C-FA9D-B5624FDBAD7A}"/>
              </a:ext>
            </a:extLst>
          </p:cNvPr>
          <p:cNvSpPr txBox="1"/>
          <p:nvPr/>
        </p:nvSpPr>
        <p:spPr>
          <a:xfrm>
            <a:off x="3616036" y="1014152"/>
            <a:ext cx="495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WanderTales FastAPI</a:t>
            </a:r>
          </a:p>
          <a:p>
            <a:pPr algn="ctr"/>
            <a:r>
              <a:rPr lang="en-US" dirty="0"/>
              <a:t>Play ⬇️</a:t>
            </a:r>
          </a:p>
        </p:txBody>
      </p:sp>
    </p:spTree>
    <p:extLst>
      <p:ext uri="{BB962C8B-B14F-4D97-AF65-F5344CB8AC3E}">
        <p14:creationId xmlns:p14="http://schemas.microsoft.com/office/powerpoint/2010/main" val="2628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15A748-8294-F25C-FA9D-B5624FDBAD7A}"/>
              </a:ext>
            </a:extLst>
          </p:cNvPr>
          <p:cNvSpPr txBox="1"/>
          <p:nvPr/>
        </p:nvSpPr>
        <p:spPr>
          <a:xfrm>
            <a:off x="3616036" y="1014152"/>
            <a:ext cx="495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WanderTales_StreamLit</a:t>
            </a:r>
            <a:endParaRPr lang="en-US" dirty="0"/>
          </a:p>
          <a:p>
            <a:pPr algn="ctr"/>
            <a:r>
              <a:rPr lang="en-US" dirty="0"/>
              <a:t>Play ⬇️</a:t>
            </a:r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C645ECFE-5EF6-1BEC-EB8F-487D446DB9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9182" y="1755025"/>
            <a:ext cx="7273636" cy="45460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8614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9</Words>
  <Application>Microsoft Office PowerPoint</Application>
  <PresentationFormat>Widescreen</PresentationFormat>
  <Paragraphs>4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Pavan Sundar Reddy Guthikonda</dc:creator>
  <cp:lastModifiedBy>Pavan Sundar Reddy Guthikonda</cp:lastModifiedBy>
  <cp:revision>3</cp:revision>
  <dcterms:created xsi:type="dcterms:W3CDTF">2025-02-22T06:39:57Z</dcterms:created>
  <dcterms:modified xsi:type="dcterms:W3CDTF">2025-02-22T18:09:39Z</dcterms:modified>
</cp:coreProperties>
</file>